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71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71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62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29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5635F-BA62-490F-B4D5-B27D9B58B6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260733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76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26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2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92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63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07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59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1CA5-CDB4-482E-B03D-9DFA9F8FAFAB}" type="datetimeFigureOut">
              <a:rPr lang="nl-NL" smtClean="0"/>
              <a:t>9-11-2016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849B7-EF25-45D8-87E1-0118AA28E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58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Plantenkennis periode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</a:p>
          <a:p>
            <a:r>
              <a:rPr lang="nl-NL" dirty="0" smtClean="0"/>
              <a:t>Leerjaar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9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Mentha cultivars</a:t>
            </a:r>
          </a:p>
        </p:txBody>
      </p:sp>
      <p:pic>
        <p:nvPicPr>
          <p:cNvPr id="26627" name="Picture 1032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844675"/>
            <a:ext cx="3671887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4276" name="Text Box 4"/>
          <p:cNvSpPr txBox="1">
            <a:spLocks noChangeArrowheads="1"/>
          </p:cNvSpPr>
          <p:nvPr/>
        </p:nvSpPr>
        <p:spPr bwMode="auto">
          <a:xfrm>
            <a:off x="26400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Munt </a:t>
            </a:r>
            <a:endParaRPr lang="nl-NL" altLang="nl-NL" sz="2400"/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2566988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26630" name="Picture 1037" descr="bbh_htm_util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844675"/>
            <a:ext cx="37084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177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utoUpdateAnimBg="0"/>
      <p:bldP spid="694276" grpId="0" autoUpdateAnimBg="0"/>
      <p:bldP spid="6942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Ornithogalum thyrsoides</a:t>
            </a:r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zuidenwindlelie</a:t>
            </a:r>
          </a:p>
        </p:txBody>
      </p:sp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pluimvormig, vogelmelk</a:t>
            </a:r>
          </a:p>
        </p:txBody>
      </p:sp>
      <p:pic>
        <p:nvPicPr>
          <p:cNvPr id="35845" name="Picture 8" descr="O_thyrs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57339"/>
            <a:ext cx="39338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9" y="1358901"/>
            <a:ext cx="3273425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 autoUpdateAnimBg="0"/>
      <p:bldP spid="626692" grpId="0" autoUpdateAnimBg="0"/>
      <p:bldP spid="6266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Papaver orientale</a:t>
            </a:r>
          </a:p>
        </p:txBody>
      </p:sp>
      <p:pic>
        <p:nvPicPr>
          <p:cNvPr id="37891" name="Picture 1027" descr="Papaver%20orientale%200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4589"/>
            <a:ext cx="68580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8" name="Text Box 1028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slaapbol, oosterse papaver</a:t>
            </a:r>
            <a:endParaRPr lang="nl-NL" altLang="nl-NL" sz="2400"/>
          </a:p>
        </p:txBody>
      </p:sp>
      <p:sp>
        <p:nvSpPr>
          <p:cNvPr id="707589" name="Text Box 1029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oosters</a:t>
            </a:r>
          </a:p>
        </p:txBody>
      </p:sp>
      <p:sp>
        <p:nvSpPr>
          <p:cNvPr id="707590" name="Text Box 1030"/>
          <p:cNvSpPr txBox="1">
            <a:spLocks noChangeArrowheads="1"/>
          </p:cNvSpPr>
          <p:nvPr/>
        </p:nvSpPr>
        <p:spPr bwMode="auto">
          <a:xfrm>
            <a:off x="2057400" y="990601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PAPAVERACEAE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 autoUpdateAnimBg="0"/>
      <p:bldP spid="707588" grpId="0" autoUpdateAnimBg="0"/>
      <p:bldP spid="707589" grpId="0" autoUpdateAnimBg="0"/>
      <p:bldP spid="7075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Phalaenopsis cultivars</a:t>
            </a:r>
          </a:p>
        </p:txBody>
      </p:sp>
      <p:pic>
        <p:nvPicPr>
          <p:cNvPr id="40963" name="Picture 3" descr="phalaenopsis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68413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19192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nachtvlinder, orchidee</a:t>
            </a:r>
            <a:endParaRPr lang="nl-NL" altLang="nl-NL" sz="2400"/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2057400" y="990601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ORCHIDACEAE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39354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28405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 autoUpdateAnimBg="0"/>
      <p:bldP spid="697348" grpId="0" autoUpdateAnimBg="0"/>
      <p:bldP spid="697349" grpId="0" autoUpdateAnimBg="0"/>
      <p:bldP spid="6973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Phlox 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232400" y="1268413"/>
          <a:ext cx="38925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afbeelding" r:id="rId3" imgW="3533333" imgH="4819048" progId="Paint.Picture">
                  <p:embed/>
                </p:oleObj>
              </mc:Choice>
              <mc:Fallback>
                <p:oleObj name="Bitmapafbeelding" r:id="rId3" imgW="3533333" imgH="4819048" progId="Paint.Picture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1268413"/>
                        <a:ext cx="3892550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vlambloem</a:t>
            </a:r>
            <a:endParaRPr lang="nl-NL" altLang="nl-NL" sz="2400"/>
          </a:p>
        </p:txBody>
      </p:sp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pluimvormig</a:t>
            </a:r>
          </a:p>
        </p:txBody>
      </p:sp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POLEMONIACEAE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8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6" grpId="0" autoUpdateAnimBg="0"/>
      <p:bldP spid="728068" grpId="0" autoUpdateAnimBg="0"/>
      <p:bldP spid="728069" grpId="0" autoUpdateAnimBg="0"/>
      <p:bldP spid="7280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Polianthus tuberosa</a:t>
            </a:r>
          </a:p>
        </p:txBody>
      </p:sp>
      <p:pic>
        <p:nvPicPr>
          <p:cNvPr id="46083" name="Picture 1027" descr="image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268413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28" descr="7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268414"/>
            <a:ext cx="39243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Text Box 1029"/>
          <p:cNvSpPr txBox="1">
            <a:spLocks noChangeArrowheads="1"/>
          </p:cNvSpPr>
          <p:nvPr/>
        </p:nvSpPr>
        <p:spPr bwMode="auto">
          <a:xfrm>
            <a:off x="30718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tuberosa</a:t>
            </a:r>
            <a:endParaRPr lang="nl-NL" altLang="nl-NL" sz="2400"/>
          </a:p>
        </p:txBody>
      </p:sp>
      <p:sp>
        <p:nvSpPr>
          <p:cNvPr id="321542" name="Text Box 1030"/>
          <p:cNvSpPr txBox="1">
            <a:spLocks noChangeArrowheads="1"/>
          </p:cNvSpPr>
          <p:nvPr/>
        </p:nvSpPr>
        <p:spPr bwMode="auto">
          <a:xfrm>
            <a:off x="30003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knolvormig</a:t>
            </a:r>
          </a:p>
        </p:txBody>
      </p:sp>
      <p:sp>
        <p:nvSpPr>
          <p:cNvPr id="321543" name="Text Box 1031"/>
          <p:cNvSpPr txBox="1">
            <a:spLocks noChangeArrowheads="1"/>
          </p:cNvSpPr>
          <p:nvPr/>
        </p:nvSpPr>
        <p:spPr bwMode="auto">
          <a:xfrm>
            <a:off x="2057400" y="11430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AGAVACEAE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utoUpdateAnimBg="0"/>
      <p:bldP spid="321541" grpId="0" autoUpdateAnimBg="0"/>
      <p:bldP spid="321542" grpId="0" autoUpdateAnimBg="0"/>
      <p:bldP spid="3215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Protea </a:t>
            </a:r>
          </a:p>
        </p:txBody>
      </p:sp>
      <p:pic>
        <p:nvPicPr>
          <p:cNvPr id="47107" name="Picture 3" descr="16-4-bot-river-barbi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1412876"/>
            <a:ext cx="4392612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16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suikerbossie</a:t>
            </a:r>
            <a:endParaRPr lang="nl-NL" altLang="nl-NL" sz="2400"/>
          </a:p>
        </p:txBody>
      </p:sp>
      <p:sp>
        <p:nvSpPr>
          <p:cNvPr id="755717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baarddragend</a:t>
            </a:r>
          </a:p>
        </p:txBody>
      </p:sp>
      <p:sp>
        <p:nvSpPr>
          <p:cNvPr id="755718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PROTACEAE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16" grpId="0" autoUpdateAnimBg="0"/>
      <p:bldP spid="755717" grpId="0" autoUpdateAnimBg="0"/>
      <p:bldP spid="7557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Saponaria</a:t>
            </a:r>
          </a:p>
        </p:txBody>
      </p:sp>
      <p:pic>
        <p:nvPicPr>
          <p:cNvPr id="52227" name="Picture 9" descr="saponari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9" y="1196975"/>
            <a:ext cx="4924425" cy="494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9195" name="Text Box 11"/>
          <p:cNvSpPr txBox="1">
            <a:spLocks noChangeArrowheads="1"/>
          </p:cNvSpPr>
          <p:nvPr/>
        </p:nvSpPr>
        <p:spPr bwMode="auto">
          <a:xfrm>
            <a:off x="24241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salie</a:t>
            </a:r>
            <a:endParaRPr lang="nl-NL" altLang="nl-NL" sz="2400"/>
          </a:p>
        </p:txBody>
      </p:sp>
    </p:spTree>
    <p:extLst>
      <p:ext uri="{BB962C8B-B14F-4D97-AF65-F5344CB8AC3E}">
        <p14:creationId xmlns:p14="http://schemas.microsoft.com/office/powerpoint/2010/main" val="95397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6" grpId="0" autoUpdateAnimBg="0"/>
      <p:bldP spid="9891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Sarracenia alata</a:t>
            </a:r>
          </a:p>
        </p:txBody>
      </p:sp>
      <p:pic>
        <p:nvPicPr>
          <p:cNvPr id="53251" name="Picture 7" descr="sala_blk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981075"/>
            <a:ext cx="3432175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10" descr="sala-tx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1989138"/>
            <a:ext cx="25034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6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Solidago</a:t>
            </a:r>
          </a:p>
        </p:txBody>
      </p:sp>
      <p:pic>
        <p:nvPicPr>
          <p:cNvPr id="56323" name="Picture 3" descr="Solidago_chilensis_RN_Marzo2002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557339"/>
            <a:ext cx="381476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0820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guldenroede</a:t>
            </a:r>
            <a:endParaRPr lang="nl-NL" altLang="nl-NL" sz="2400"/>
          </a:p>
        </p:txBody>
      </p:sp>
      <p:sp>
        <p:nvSpPr>
          <p:cNvPr id="930821" name="Text Box 5"/>
          <p:cNvSpPr txBox="1">
            <a:spLocks noChangeArrowheads="1"/>
          </p:cNvSpPr>
          <p:nvPr/>
        </p:nvSpPr>
        <p:spPr bwMode="auto">
          <a:xfrm>
            <a:off x="2057400" y="1127126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ASTERACEAE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4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8" grpId="0" autoUpdateAnimBg="0"/>
      <p:bldP spid="930820" grpId="0" autoUpdateAnimBg="0"/>
      <p:bldP spid="9308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Alstroemeria cultivars</a:t>
            </a:r>
          </a:p>
        </p:txBody>
      </p:sp>
      <p:pic>
        <p:nvPicPr>
          <p:cNvPr id="12291" name="Picture 1027" descr="482-8274_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1125539"/>
            <a:ext cx="45878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8" name="Text Box 1028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                     incalelie</a:t>
            </a:r>
            <a:endParaRPr lang="nl-NL" altLang="nl-NL"/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nl-NL" altLang="nl-NL">
              <a:solidFill>
                <a:srgbClr val="FF6600"/>
              </a:solidFill>
            </a:endParaRPr>
          </a:p>
        </p:txBody>
      </p:sp>
      <p:sp>
        <p:nvSpPr>
          <p:cNvPr id="338950" name="Text Box 1030"/>
          <p:cNvSpPr txBox="1">
            <a:spLocks noChangeArrowheads="1"/>
          </p:cNvSpPr>
          <p:nvPr/>
        </p:nvSpPr>
        <p:spPr bwMode="auto">
          <a:xfrm>
            <a:off x="2057400" y="838201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ALSTROEMER I A 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338951" name="Text Box 1031"/>
          <p:cNvSpPr txBox="1">
            <a:spLocks noChangeArrowheads="1"/>
          </p:cNvSpPr>
          <p:nvPr/>
        </p:nvSpPr>
        <p:spPr bwMode="auto">
          <a:xfrm>
            <a:off x="1981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273000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autoUpdateAnimBg="0"/>
      <p:bldP spid="338948" grpId="0" autoUpdateAnimBg="0"/>
      <p:bldP spid="338950" grpId="0" autoUpdateAnimBg="0"/>
      <p:bldP spid="3389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Strelitzia reginae</a:t>
            </a:r>
          </a:p>
        </p:txBody>
      </p:sp>
      <p:pic>
        <p:nvPicPr>
          <p:cNvPr id="57347" name="Picture 3" descr="Strelitzia%20reginae%2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268413"/>
            <a:ext cx="46815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0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paradijsvogelbloem</a:t>
            </a:r>
            <a:endParaRPr lang="nl-NL" altLang="nl-NL" sz="2400"/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koningin</a:t>
            </a:r>
          </a:p>
        </p:txBody>
      </p:sp>
      <p:sp>
        <p:nvSpPr>
          <p:cNvPr id="828422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STRELITZIACEAE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0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8" grpId="0" autoUpdateAnimBg="0"/>
      <p:bldP spid="828420" grpId="0" autoUpdateAnimBg="0"/>
      <p:bldP spid="828421" grpId="0" autoUpdateAnimBg="0"/>
      <p:bldP spid="8284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Zantedeschia aethiopica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Arondskelk, calla</a:t>
            </a:r>
            <a:endParaRPr lang="nl-NL" altLang="nl-NL" sz="2400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uit Ethiopia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68614" name="Picture 8" descr="Zantedeschia_aethiopica_side_1024x76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8" y="17002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83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autoUpdateAnimBg="0"/>
      <p:bldP spid="362500" grpId="0" autoUpdateAnimBg="0"/>
      <p:bldP spid="362501" grpId="0" autoUpdateAnimBg="0"/>
      <p:bldP spid="3625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Anigozanthos flavidus</a:t>
            </a:r>
          </a:p>
        </p:txBody>
      </p:sp>
      <p:pic>
        <p:nvPicPr>
          <p:cNvPr id="17411" name="Picture 8" descr="Anigozanthos manglesii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5" y="1484314"/>
            <a:ext cx="2190750" cy="204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 descr="starr_980528_4130_anigozanthos_flavid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73239"/>
            <a:ext cx="3305175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kangaroepootje</a:t>
            </a:r>
            <a:endParaRPr lang="nl-NL" altLang="nl-NL"/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geelachtig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HAEMODORACEAE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17416" name="Picture 11" descr="Anigozanthos flavidus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3933826"/>
            <a:ext cx="2057400" cy="164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8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utoUpdateAnimBg="0"/>
      <p:bldP spid="620548" grpId="0" autoUpdateAnimBg="0"/>
      <p:bldP spid="620549" grpId="0" autoUpdateAnimBg="0"/>
      <p:bldP spid="6205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Bouvardia cultivars</a:t>
            </a:r>
          </a:p>
        </p:txBody>
      </p:sp>
      <p:pic>
        <p:nvPicPr>
          <p:cNvPr id="30723" name="Picture 3" descr="bouvar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676400"/>
            <a:ext cx="31480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9509" name="Text Box 5"/>
          <p:cNvSpPr txBox="1">
            <a:spLocks noChangeArrowheads="1"/>
          </p:cNvSpPr>
          <p:nvPr/>
        </p:nvSpPr>
        <p:spPr bwMode="auto">
          <a:xfrm>
            <a:off x="1752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bouvardia</a:t>
            </a:r>
            <a:endParaRPr lang="nl-NL" altLang="nl-NL"/>
          </a:p>
        </p:txBody>
      </p:sp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RUBIACEAE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1981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30727" name="Picture 9" descr="39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1628775"/>
            <a:ext cx="30892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2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6" grpId="0" autoUpdateAnimBg="0"/>
      <p:bldP spid="789509" grpId="0" autoUpdateAnimBg="0"/>
      <p:bldP spid="789510" grpId="0" autoUpdateAnimBg="0"/>
      <p:bldP spid="7895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9" y="260350"/>
            <a:ext cx="7773987" cy="11430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solidFill>
                  <a:schemeClr val="accent2"/>
                </a:solidFill>
              </a:rPr>
              <a:t>Celosia ‘Cristata Groep’</a:t>
            </a:r>
          </a:p>
        </p:txBody>
      </p:sp>
      <p:pic>
        <p:nvPicPr>
          <p:cNvPr id="36867" name="Picture 3" descr="Celosia-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773238"/>
            <a:ext cx="3724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2796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hanekam</a:t>
            </a:r>
            <a:endParaRPr lang="nl-NL" altLang="nl-NL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42957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zilverwit, met kam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AMARANTHACEAE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36871" name="Picture 3" descr="Celiosa%20Argentea%20Cristata%20Groep%20%27Act%20Carly%27%20%20(L)_tcm17-1794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773239"/>
            <a:ext cx="3598862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1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2" grpId="0" autoUpdateAnimBg="0"/>
      <p:bldP spid="329733" grpId="0" autoUpdateAnimBg="0"/>
      <p:bldP spid="3297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1" y="188913"/>
            <a:ext cx="8207375" cy="1143000"/>
          </a:xfrm>
        </p:spPr>
        <p:txBody>
          <a:bodyPr/>
          <a:lstStyle/>
          <a:p>
            <a:pPr algn="l" eaLnBrk="1" hangingPunct="1"/>
            <a:r>
              <a:rPr lang="nl-NL" altLang="nl-NL" smtClean="0">
                <a:solidFill>
                  <a:schemeClr val="accent2"/>
                </a:solidFill>
              </a:rPr>
              <a:t>Celosia ‘Plumosa Groep’</a:t>
            </a:r>
          </a:p>
        </p:txBody>
      </p:sp>
      <p:pic>
        <p:nvPicPr>
          <p:cNvPr id="37891" name="Picture 9" descr="bbh_htm_util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3644901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12" descr="bbh_htm_util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1341438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6400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>
                <a:solidFill>
                  <a:schemeClr val="accent2"/>
                </a:solidFill>
              </a:rPr>
              <a:t>pluimhanekam</a:t>
            </a:r>
            <a:endParaRPr lang="nl-NL" altLang="nl-NL"/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48006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 altLang="nl-NL">
                <a:solidFill>
                  <a:srgbClr val="FF6600"/>
                </a:solidFill>
              </a:rPr>
              <a:t>zilverwit, met pluim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>
                <a:solidFill>
                  <a:srgbClr val="FF0000"/>
                </a:solidFill>
              </a:rPr>
              <a:t>AMARANTHACEAE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37896" name="Picture 15" descr="bbh_htm_util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1484313"/>
            <a:ext cx="3960812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4763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utoUpdateAnimBg="0"/>
      <p:bldP spid="330756" grpId="0" autoUpdateAnimBg="0"/>
      <p:bldP spid="330757" grpId="0" autoUpdateAnimBg="0"/>
      <p:bldP spid="3307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Heliconia cultivars</a:t>
            </a:r>
          </a:p>
        </p:txBody>
      </p:sp>
      <p:pic>
        <p:nvPicPr>
          <p:cNvPr id="4099" name="Picture 3" descr="020307Helic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412875"/>
            <a:ext cx="37131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eliconia%20bihai%20cv%20Lobster%20claw5i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41438"/>
            <a:ext cx="280828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314325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heliconia</a:t>
            </a:r>
            <a:endParaRPr lang="nl-NL" altLang="nl-NL" sz="2400"/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2057400" y="990601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STRELITZIACEAE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4" grpId="0" autoUpdateAnimBg="0"/>
      <p:bldP spid="827397" grpId="0" autoUpdateAnimBg="0"/>
      <p:bldP spid="8273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40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Kniphofia cultivars</a:t>
            </a:r>
          </a:p>
        </p:txBody>
      </p:sp>
      <p:pic>
        <p:nvPicPr>
          <p:cNvPr id="12291" name="Picture 1041" descr="Kniphofia%20uvaria%20Schopf-Fackellilie%2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1700213"/>
            <a:ext cx="30861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1732" name="Text Box 1028"/>
          <p:cNvSpPr txBox="1">
            <a:spLocks noChangeArrowheads="1"/>
          </p:cNvSpPr>
          <p:nvPr/>
        </p:nvSpPr>
        <p:spPr bwMode="auto">
          <a:xfrm>
            <a:off x="2495550" y="61658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vuurpijl</a:t>
            </a:r>
            <a:endParaRPr lang="nl-NL" altLang="nl-NL" sz="2400"/>
          </a:p>
        </p:txBody>
      </p:sp>
      <p:sp>
        <p:nvSpPr>
          <p:cNvPr id="12293" name="Text Box 1029"/>
          <p:cNvSpPr txBox="1">
            <a:spLocks noChangeArrowheads="1"/>
          </p:cNvSpPr>
          <p:nvPr/>
        </p:nvSpPr>
        <p:spPr bwMode="auto">
          <a:xfrm>
            <a:off x="1828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rgbClr val="FF6600"/>
              </a:solidFill>
            </a:endParaRPr>
          </a:p>
        </p:txBody>
      </p:sp>
      <p:sp>
        <p:nvSpPr>
          <p:cNvPr id="841734" name="Text Box 1030"/>
          <p:cNvSpPr txBox="1">
            <a:spLocks noChangeArrowheads="1"/>
          </p:cNvSpPr>
          <p:nvPr/>
        </p:nvSpPr>
        <p:spPr bwMode="auto">
          <a:xfrm>
            <a:off x="2057400" y="1127126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ASPHODELACEAE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sp>
        <p:nvSpPr>
          <p:cNvPr id="841735" name="Text Box 1031"/>
          <p:cNvSpPr txBox="1">
            <a:spLocks noChangeArrowheads="1"/>
          </p:cNvSpPr>
          <p:nvPr/>
        </p:nvSpPr>
        <p:spPr bwMode="auto">
          <a:xfrm>
            <a:off x="2279650" y="61658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12296" name="Picture 1044" descr="kniphofia-genu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700213"/>
            <a:ext cx="35242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94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0" grpId="0" autoUpdateAnimBg="0"/>
      <p:bldP spid="841732" grpId="0" autoUpdateAnimBg="0"/>
      <p:bldP spid="841734" grpId="0" autoUpdateAnimBg="0"/>
      <p:bldP spid="8417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altLang="nl-NL" smtClean="0">
                <a:solidFill>
                  <a:schemeClr val="accent2"/>
                </a:solidFill>
              </a:rPr>
              <a:t>Matthiola incana</a:t>
            </a:r>
          </a:p>
        </p:txBody>
      </p:sp>
      <p:pic>
        <p:nvPicPr>
          <p:cNvPr id="25603" name="Picture 1036" descr="Matthiola%20incan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773238"/>
            <a:ext cx="28940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6404" name="Text Box 1028"/>
          <p:cNvSpPr txBox="1">
            <a:spLocks noChangeArrowheads="1"/>
          </p:cNvSpPr>
          <p:nvPr/>
        </p:nvSpPr>
        <p:spPr bwMode="auto">
          <a:xfrm>
            <a:off x="3000375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chemeClr val="accent2"/>
                </a:solidFill>
              </a:rPr>
              <a:t>violier</a:t>
            </a:r>
            <a:endParaRPr lang="nl-NL" altLang="nl-NL" sz="2400"/>
          </a:p>
        </p:txBody>
      </p:sp>
      <p:sp>
        <p:nvSpPr>
          <p:cNvPr id="486405" name="Text Box 1029"/>
          <p:cNvSpPr txBox="1">
            <a:spLocks noChangeArrowheads="1"/>
          </p:cNvSpPr>
          <p:nvPr/>
        </p:nvSpPr>
        <p:spPr bwMode="auto">
          <a:xfrm>
            <a:off x="24955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FF6600"/>
                </a:solidFill>
              </a:rPr>
              <a:t>grijs</a:t>
            </a:r>
          </a:p>
        </p:txBody>
      </p:sp>
      <p:sp>
        <p:nvSpPr>
          <p:cNvPr id="486406" name="Text Box 1030"/>
          <p:cNvSpPr txBox="1">
            <a:spLocks noChangeArrowheads="1"/>
          </p:cNvSpPr>
          <p:nvPr/>
        </p:nvSpPr>
        <p:spPr bwMode="auto">
          <a:xfrm>
            <a:off x="2057400" y="1127126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000" b="1">
                <a:solidFill>
                  <a:srgbClr val="FF0000"/>
                </a:solidFill>
              </a:rPr>
              <a:t>BRASSICACEAE</a:t>
            </a:r>
            <a:endParaRPr lang="nl-NL" altLang="nl-NL" sz="2000" b="1">
              <a:solidFill>
                <a:srgbClr val="99CC00"/>
              </a:solidFill>
            </a:endParaRPr>
          </a:p>
        </p:txBody>
      </p:sp>
      <p:pic>
        <p:nvPicPr>
          <p:cNvPr id="25607" name="Picture 1039" descr="bbh_htm_util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3" y="1773239"/>
            <a:ext cx="3916362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6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autoUpdateAnimBg="0"/>
      <p:bldP spid="486404" grpId="0" autoUpdateAnimBg="0"/>
      <p:bldP spid="486405" grpId="0" autoUpdateAnimBg="0"/>
      <p:bldP spid="48640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</Words>
  <Application>Microsoft Office PowerPoint</Application>
  <PresentationFormat>Breedbeeld</PresentationFormat>
  <Paragraphs>74</Paragraphs>
  <Slides>21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Kantoorthema</vt:lpstr>
      <vt:lpstr>Bitmapafbeelding</vt:lpstr>
      <vt:lpstr>Plantenkennis periode 2</vt:lpstr>
      <vt:lpstr>Alstroemeria cultivars</vt:lpstr>
      <vt:lpstr>Anigozanthos flavidus</vt:lpstr>
      <vt:lpstr>Bouvardia cultivars</vt:lpstr>
      <vt:lpstr>Celosia ‘Cristata Groep’</vt:lpstr>
      <vt:lpstr>Celosia ‘Plumosa Groep’</vt:lpstr>
      <vt:lpstr>Heliconia cultivars</vt:lpstr>
      <vt:lpstr>Kniphofia cultivars</vt:lpstr>
      <vt:lpstr>Matthiola incana</vt:lpstr>
      <vt:lpstr>Mentha cultivars</vt:lpstr>
      <vt:lpstr>Ornithogalum thyrsoides</vt:lpstr>
      <vt:lpstr>Papaver orientale</vt:lpstr>
      <vt:lpstr>Phalaenopsis cultivars</vt:lpstr>
      <vt:lpstr>Phlox </vt:lpstr>
      <vt:lpstr>Polianthus tuberosa</vt:lpstr>
      <vt:lpstr>Protea </vt:lpstr>
      <vt:lpstr>Saponaria</vt:lpstr>
      <vt:lpstr>Sarracenia alata</vt:lpstr>
      <vt:lpstr>Solidago</vt:lpstr>
      <vt:lpstr>Strelitzia reginae</vt:lpstr>
      <vt:lpstr>Zantedeschia aethiopica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periode 2</dc:title>
  <dc:creator>Bianca Harink</dc:creator>
  <cp:lastModifiedBy>Bianca Harink</cp:lastModifiedBy>
  <cp:revision>2</cp:revision>
  <dcterms:created xsi:type="dcterms:W3CDTF">2016-11-09T11:15:21Z</dcterms:created>
  <dcterms:modified xsi:type="dcterms:W3CDTF">2016-11-09T11:17:51Z</dcterms:modified>
</cp:coreProperties>
</file>